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5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6" r:id="rId10"/>
    <p:sldId id="265" r:id="rId11"/>
    <p:sldId id="267" r:id="rId12"/>
    <p:sldId id="268" r:id="rId13"/>
    <p:sldId id="270" r:id="rId14"/>
    <p:sldId id="269" r:id="rId15"/>
    <p:sldId id="274" r:id="rId16"/>
    <p:sldId id="271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khitha" userId="b9d9c949619ce8d8" providerId="LiveId" clId="{A5AC6A55-E610-47BB-A82C-1AF83F72CA08}"/>
    <pc:docChg chg="custSel addSld delSld modSld sldOrd">
      <pc:chgData name="likhitha" userId="b9d9c949619ce8d8" providerId="LiveId" clId="{A5AC6A55-E610-47BB-A82C-1AF83F72CA08}" dt="2022-08-30T11:37:07.092" v="753" actId="14100"/>
      <pc:docMkLst>
        <pc:docMk/>
      </pc:docMkLst>
      <pc:sldChg chg="modSp new del mod">
        <pc:chgData name="likhitha" userId="b9d9c949619ce8d8" providerId="LiveId" clId="{A5AC6A55-E610-47BB-A82C-1AF83F72CA08}" dt="2022-08-30T11:28:16.551" v="643" actId="2696"/>
        <pc:sldMkLst>
          <pc:docMk/>
          <pc:sldMk cId="2232449665" sldId="257"/>
        </pc:sldMkLst>
        <pc:spChg chg="mod">
          <ac:chgData name="likhitha" userId="b9d9c949619ce8d8" providerId="LiveId" clId="{A5AC6A55-E610-47BB-A82C-1AF83F72CA08}" dt="2022-08-27T07:17:47.314" v="6" actId="122"/>
          <ac:spMkLst>
            <pc:docMk/>
            <pc:sldMk cId="2232449665" sldId="257"/>
            <ac:spMk id="2" creationId="{1120578B-3314-9330-7646-ACADEBB52549}"/>
          </ac:spMkLst>
        </pc:spChg>
        <pc:spChg chg="mod">
          <ac:chgData name="likhitha" userId="b9d9c949619ce8d8" providerId="LiveId" clId="{A5AC6A55-E610-47BB-A82C-1AF83F72CA08}" dt="2022-08-27T07:18:56.453" v="19"/>
          <ac:spMkLst>
            <pc:docMk/>
            <pc:sldMk cId="2232449665" sldId="257"/>
            <ac:spMk id="3" creationId="{F15C3BA9-0627-E595-89E9-AC3750AE8CFF}"/>
          </ac:spMkLst>
        </pc:spChg>
      </pc:sldChg>
      <pc:sldChg chg="modSp new mod">
        <pc:chgData name="likhitha" userId="b9d9c949619ce8d8" providerId="LiveId" clId="{A5AC6A55-E610-47BB-A82C-1AF83F72CA08}" dt="2022-08-30T11:37:07.092" v="753" actId="14100"/>
        <pc:sldMkLst>
          <pc:docMk/>
          <pc:sldMk cId="2179751841" sldId="258"/>
        </pc:sldMkLst>
        <pc:spChg chg="mod">
          <ac:chgData name="likhitha" userId="b9d9c949619ce8d8" providerId="LiveId" clId="{A5AC6A55-E610-47BB-A82C-1AF83F72CA08}" dt="2022-08-30T11:37:07.092" v="753" actId="14100"/>
          <ac:spMkLst>
            <pc:docMk/>
            <pc:sldMk cId="2179751841" sldId="258"/>
            <ac:spMk id="2" creationId="{92363578-CAD7-5D1B-87D9-414B6F00108A}"/>
          </ac:spMkLst>
        </pc:spChg>
        <pc:spChg chg="mod">
          <ac:chgData name="likhitha" userId="b9d9c949619ce8d8" providerId="LiveId" clId="{A5AC6A55-E610-47BB-A82C-1AF83F72CA08}" dt="2022-08-30T11:36:53.948" v="752" actId="20577"/>
          <ac:spMkLst>
            <pc:docMk/>
            <pc:sldMk cId="2179751841" sldId="258"/>
            <ac:spMk id="3" creationId="{807EB4D8-9519-9706-2837-23804F47C27A}"/>
          </ac:spMkLst>
        </pc:spChg>
      </pc:sldChg>
      <pc:sldChg chg="modSp new mod">
        <pc:chgData name="likhitha" userId="b9d9c949619ce8d8" providerId="LiveId" clId="{A5AC6A55-E610-47BB-A82C-1AF83F72CA08}" dt="2022-08-27T07:30:20.924" v="244" actId="20577"/>
        <pc:sldMkLst>
          <pc:docMk/>
          <pc:sldMk cId="3146207431" sldId="259"/>
        </pc:sldMkLst>
        <pc:spChg chg="mod">
          <ac:chgData name="likhitha" userId="b9d9c949619ce8d8" providerId="LiveId" clId="{A5AC6A55-E610-47BB-A82C-1AF83F72CA08}" dt="2022-08-27T07:29:34.114" v="234" actId="113"/>
          <ac:spMkLst>
            <pc:docMk/>
            <pc:sldMk cId="3146207431" sldId="259"/>
            <ac:spMk id="2" creationId="{931FD68B-CE58-D720-B8DB-FA36E4E40A5F}"/>
          </ac:spMkLst>
        </pc:spChg>
        <pc:spChg chg="mod">
          <ac:chgData name="likhitha" userId="b9d9c949619ce8d8" providerId="LiveId" clId="{A5AC6A55-E610-47BB-A82C-1AF83F72CA08}" dt="2022-08-27T07:30:20.924" v="244" actId="20577"/>
          <ac:spMkLst>
            <pc:docMk/>
            <pc:sldMk cId="3146207431" sldId="259"/>
            <ac:spMk id="3" creationId="{74509805-EB06-A410-41EA-FEA3AE84D2D2}"/>
          </ac:spMkLst>
        </pc:spChg>
      </pc:sldChg>
      <pc:sldChg chg="addSp delSp modSp new mod">
        <pc:chgData name="likhitha" userId="b9d9c949619ce8d8" providerId="LiveId" clId="{A5AC6A55-E610-47BB-A82C-1AF83F72CA08}" dt="2022-08-30T11:28:49.708" v="645" actId="732"/>
        <pc:sldMkLst>
          <pc:docMk/>
          <pc:sldMk cId="494532324" sldId="260"/>
        </pc:sldMkLst>
        <pc:spChg chg="mod">
          <ac:chgData name="likhitha" userId="b9d9c949619ce8d8" providerId="LiveId" clId="{A5AC6A55-E610-47BB-A82C-1AF83F72CA08}" dt="2022-08-27T07:33:10.796" v="251" actId="2711"/>
          <ac:spMkLst>
            <pc:docMk/>
            <pc:sldMk cId="494532324" sldId="260"/>
            <ac:spMk id="2" creationId="{61E0D219-8BA5-6C92-6B63-218F966310CC}"/>
          </ac:spMkLst>
        </pc:spChg>
        <pc:spChg chg="del">
          <ac:chgData name="likhitha" userId="b9d9c949619ce8d8" providerId="LiveId" clId="{A5AC6A55-E610-47BB-A82C-1AF83F72CA08}" dt="2022-08-27T07:32:35.600" v="246"/>
          <ac:spMkLst>
            <pc:docMk/>
            <pc:sldMk cId="494532324" sldId="260"/>
            <ac:spMk id="3" creationId="{7EDD6006-41BD-93B3-ECCA-EFBEA287CE95}"/>
          </ac:spMkLst>
        </pc:spChg>
        <pc:picChg chg="add mod modCrop">
          <ac:chgData name="likhitha" userId="b9d9c949619ce8d8" providerId="LiveId" clId="{A5AC6A55-E610-47BB-A82C-1AF83F72CA08}" dt="2022-08-30T11:28:49.708" v="645" actId="732"/>
          <ac:picMkLst>
            <pc:docMk/>
            <pc:sldMk cId="494532324" sldId="260"/>
            <ac:picMk id="4" creationId="{FB820CBB-0144-4D54-1B8C-8EE652DE881B}"/>
          </ac:picMkLst>
        </pc:picChg>
      </pc:sldChg>
      <pc:sldChg chg="addSp delSp modSp new mod">
        <pc:chgData name="likhitha" userId="b9d9c949619ce8d8" providerId="LiveId" clId="{A5AC6A55-E610-47BB-A82C-1AF83F72CA08}" dt="2022-08-30T11:28:40.313" v="644" actId="732"/>
        <pc:sldMkLst>
          <pc:docMk/>
          <pc:sldMk cId="781554929" sldId="261"/>
        </pc:sldMkLst>
        <pc:spChg chg="mod">
          <ac:chgData name="likhitha" userId="b9d9c949619ce8d8" providerId="LiveId" clId="{A5AC6A55-E610-47BB-A82C-1AF83F72CA08}" dt="2022-08-27T07:35:03.328" v="268" actId="2711"/>
          <ac:spMkLst>
            <pc:docMk/>
            <pc:sldMk cId="781554929" sldId="261"/>
            <ac:spMk id="2" creationId="{F2C7A605-EC97-AD99-C4D4-94CE54908A0C}"/>
          </ac:spMkLst>
        </pc:spChg>
        <pc:spChg chg="del">
          <ac:chgData name="likhitha" userId="b9d9c949619ce8d8" providerId="LiveId" clId="{A5AC6A55-E610-47BB-A82C-1AF83F72CA08}" dt="2022-08-27T07:34:19.845" v="258"/>
          <ac:spMkLst>
            <pc:docMk/>
            <pc:sldMk cId="781554929" sldId="261"/>
            <ac:spMk id="3" creationId="{B7F3E104-84E3-EC7D-3E47-02D54322443C}"/>
          </ac:spMkLst>
        </pc:spChg>
        <pc:picChg chg="add mod modCrop">
          <ac:chgData name="likhitha" userId="b9d9c949619ce8d8" providerId="LiveId" clId="{A5AC6A55-E610-47BB-A82C-1AF83F72CA08}" dt="2022-08-30T11:28:40.313" v="644" actId="732"/>
          <ac:picMkLst>
            <pc:docMk/>
            <pc:sldMk cId="781554929" sldId="261"/>
            <ac:picMk id="4" creationId="{9CC451F0-42A2-A611-CFFD-87FF35868F3E}"/>
          </ac:picMkLst>
        </pc:picChg>
      </pc:sldChg>
      <pc:sldChg chg="addSp delSp modSp new del mod">
        <pc:chgData name="likhitha" userId="b9d9c949619ce8d8" providerId="LiveId" clId="{A5AC6A55-E610-47BB-A82C-1AF83F72CA08}" dt="2022-08-27T07:43:26.985" v="288" actId="2696"/>
        <pc:sldMkLst>
          <pc:docMk/>
          <pc:sldMk cId="152273779" sldId="262"/>
        </pc:sldMkLst>
        <pc:spChg chg="del">
          <ac:chgData name="likhitha" userId="b9d9c949619ce8d8" providerId="LiveId" clId="{A5AC6A55-E610-47BB-A82C-1AF83F72CA08}" dt="2022-08-27T07:41:53.904" v="277"/>
          <ac:spMkLst>
            <pc:docMk/>
            <pc:sldMk cId="152273779" sldId="262"/>
            <ac:spMk id="2" creationId="{0CC06011-07AB-4B6D-F1B8-77EDCEFF30E6}"/>
          </ac:spMkLst>
        </pc:spChg>
        <pc:spChg chg="del">
          <ac:chgData name="likhitha" userId="b9d9c949619ce8d8" providerId="LiveId" clId="{A5AC6A55-E610-47BB-A82C-1AF83F72CA08}" dt="2022-08-27T07:40:58.154" v="270" actId="22"/>
          <ac:spMkLst>
            <pc:docMk/>
            <pc:sldMk cId="152273779" sldId="262"/>
            <ac:spMk id="3" creationId="{75FDB04E-C43F-1E75-0849-A20FDB84AF62}"/>
          </ac:spMkLst>
        </pc:spChg>
        <pc:spChg chg="add mod">
          <ac:chgData name="likhitha" userId="b9d9c949619ce8d8" providerId="LiveId" clId="{A5AC6A55-E610-47BB-A82C-1AF83F72CA08}" dt="2022-08-27T07:43:22.331" v="287" actId="14100"/>
          <ac:spMkLst>
            <pc:docMk/>
            <pc:sldMk cId="152273779" sldId="262"/>
            <ac:spMk id="6" creationId="{2A7E8E59-740B-5158-7CF1-E31649C5CB9C}"/>
          </ac:spMkLst>
        </pc:spChg>
        <pc:picChg chg="add mod ord">
          <ac:chgData name="likhitha" userId="b9d9c949619ce8d8" providerId="LiveId" clId="{A5AC6A55-E610-47BB-A82C-1AF83F72CA08}" dt="2022-08-27T07:43:00.232" v="284" actId="1076"/>
          <ac:picMkLst>
            <pc:docMk/>
            <pc:sldMk cId="152273779" sldId="262"/>
            <ac:picMk id="5" creationId="{FAA0DB5E-C590-1F4F-036C-927D28A481C5}"/>
          </ac:picMkLst>
        </pc:picChg>
      </pc:sldChg>
      <pc:sldChg chg="addSp delSp modSp new mod">
        <pc:chgData name="likhitha" userId="b9d9c949619ce8d8" providerId="LiveId" clId="{A5AC6A55-E610-47BB-A82C-1AF83F72CA08}" dt="2022-08-30T11:34:34.085" v="722" actId="14100"/>
        <pc:sldMkLst>
          <pc:docMk/>
          <pc:sldMk cId="1046234443" sldId="262"/>
        </pc:sldMkLst>
        <pc:spChg chg="mod">
          <ac:chgData name="likhitha" userId="b9d9c949619ce8d8" providerId="LiveId" clId="{A5AC6A55-E610-47BB-A82C-1AF83F72CA08}" dt="2022-08-30T11:34:20.117" v="718" actId="14100"/>
          <ac:spMkLst>
            <pc:docMk/>
            <pc:sldMk cId="1046234443" sldId="262"/>
            <ac:spMk id="2" creationId="{4C176358-5B7F-1093-C38C-FBC2897467C2}"/>
          </ac:spMkLst>
        </pc:spChg>
        <pc:spChg chg="del">
          <ac:chgData name="likhitha" userId="b9d9c949619ce8d8" providerId="LiveId" clId="{A5AC6A55-E610-47BB-A82C-1AF83F72CA08}" dt="2022-08-27T07:44:06.215" v="306"/>
          <ac:spMkLst>
            <pc:docMk/>
            <pc:sldMk cId="1046234443" sldId="262"/>
            <ac:spMk id="3" creationId="{5A68FB47-E459-9102-5816-2485A22BC3EC}"/>
          </ac:spMkLst>
        </pc:spChg>
        <pc:spChg chg="add del mod">
          <ac:chgData name="likhitha" userId="b9d9c949619ce8d8" providerId="LiveId" clId="{A5AC6A55-E610-47BB-A82C-1AF83F72CA08}" dt="2022-08-27T07:44:24.672" v="308" actId="22"/>
          <ac:spMkLst>
            <pc:docMk/>
            <pc:sldMk cId="1046234443" sldId="262"/>
            <ac:spMk id="6" creationId="{5B12F635-775F-6938-8BBA-AF27245A8F7B}"/>
          </ac:spMkLst>
        </pc:spChg>
        <pc:picChg chg="add del mod">
          <ac:chgData name="likhitha" userId="b9d9c949619ce8d8" providerId="LiveId" clId="{A5AC6A55-E610-47BB-A82C-1AF83F72CA08}" dt="2022-08-27T07:44:11.483" v="307" actId="21"/>
          <ac:picMkLst>
            <pc:docMk/>
            <pc:sldMk cId="1046234443" sldId="262"/>
            <ac:picMk id="4" creationId="{4554E019-E6E8-FEAC-677E-4890A83DBC23}"/>
          </ac:picMkLst>
        </pc:picChg>
        <pc:picChg chg="add mod ord">
          <ac:chgData name="likhitha" userId="b9d9c949619ce8d8" providerId="LiveId" clId="{A5AC6A55-E610-47BB-A82C-1AF83F72CA08}" dt="2022-08-30T11:34:34.085" v="722" actId="14100"/>
          <ac:picMkLst>
            <pc:docMk/>
            <pc:sldMk cId="1046234443" sldId="262"/>
            <ac:picMk id="8" creationId="{685E507D-EB6F-75F3-0455-C9ADF6AC8BD8}"/>
          </ac:picMkLst>
        </pc:picChg>
      </pc:sldChg>
      <pc:sldChg chg="addSp delSp modSp new mod ord">
        <pc:chgData name="likhitha" userId="b9d9c949619ce8d8" providerId="LiveId" clId="{A5AC6A55-E610-47BB-A82C-1AF83F72CA08}" dt="2022-08-30T11:34:54.689" v="728" actId="14100"/>
        <pc:sldMkLst>
          <pc:docMk/>
          <pc:sldMk cId="4113902594" sldId="263"/>
        </pc:sldMkLst>
        <pc:spChg chg="mod">
          <ac:chgData name="likhitha" userId="b9d9c949619ce8d8" providerId="LiveId" clId="{A5AC6A55-E610-47BB-A82C-1AF83F72CA08}" dt="2022-08-30T11:34:39.919" v="723" actId="14100"/>
          <ac:spMkLst>
            <pc:docMk/>
            <pc:sldMk cId="4113902594" sldId="263"/>
            <ac:spMk id="2" creationId="{99F0BB16-5762-8EDA-179C-233896747B0C}"/>
          </ac:spMkLst>
        </pc:spChg>
        <pc:spChg chg="del">
          <ac:chgData name="likhitha" userId="b9d9c949619ce8d8" providerId="LiveId" clId="{A5AC6A55-E610-47BB-A82C-1AF83F72CA08}" dt="2022-08-27T07:46:21.024" v="332" actId="22"/>
          <ac:spMkLst>
            <pc:docMk/>
            <pc:sldMk cId="4113902594" sldId="263"/>
            <ac:spMk id="3" creationId="{153F02B8-4C5F-6C45-C6D0-15ED9FECFBD0}"/>
          </ac:spMkLst>
        </pc:spChg>
        <pc:picChg chg="add mod ord">
          <ac:chgData name="likhitha" userId="b9d9c949619ce8d8" providerId="LiveId" clId="{A5AC6A55-E610-47BB-A82C-1AF83F72CA08}" dt="2022-08-30T11:34:54.689" v="728" actId="14100"/>
          <ac:picMkLst>
            <pc:docMk/>
            <pc:sldMk cId="4113902594" sldId="263"/>
            <ac:picMk id="5" creationId="{B3A8DEEB-5CA1-04B5-8871-686596E9A7F9}"/>
          </ac:picMkLst>
        </pc:picChg>
      </pc:sldChg>
      <pc:sldChg chg="addSp delSp modSp new mod">
        <pc:chgData name="likhitha" userId="b9d9c949619ce8d8" providerId="LiveId" clId="{A5AC6A55-E610-47BB-A82C-1AF83F72CA08}" dt="2022-08-30T11:34:14.071" v="717" actId="14100"/>
        <pc:sldMkLst>
          <pc:docMk/>
          <pc:sldMk cId="2129536011" sldId="264"/>
        </pc:sldMkLst>
        <pc:spChg chg="mod">
          <ac:chgData name="likhitha" userId="b9d9c949619ce8d8" providerId="LiveId" clId="{A5AC6A55-E610-47BB-A82C-1AF83F72CA08}" dt="2022-08-30T11:33:56.431" v="712" actId="14100"/>
          <ac:spMkLst>
            <pc:docMk/>
            <pc:sldMk cId="2129536011" sldId="264"/>
            <ac:spMk id="2" creationId="{C00AA5CC-3AD6-C67B-645D-65E27A981A51}"/>
          </ac:spMkLst>
        </pc:spChg>
        <pc:spChg chg="del">
          <ac:chgData name="likhitha" userId="b9d9c949619ce8d8" providerId="LiveId" clId="{A5AC6A55-E610-47BB-A82C-1AF83F72CA08}" dt="2022-08-27T07:49:35.512" v="348" actId="22"/>
          <ac:spMkLst>
            <pc:docMk/>
            <pc:sldMk cId="2129536011" sldId="264"/>
            <ac:spMk id="3" creationId="{D9039A01-F78B-D1F2-B721-B337B203FDFD}"/>
          </ac:spMkLst>
        </pc:spChg>
        <pc:picChg chg="add mod ord">
          <ac:chgData name="likhitha" userId="b9d9c949619ce8d8" providerId="LiveId" clId="{A5AC6A55-E610-47BB-A82C-1AF83F72CA08}" dt="2022-08-30T11:34:14.071" v="717" actId="14100"/>
          <ac:picMkLst>
            <pc:docMk/>
            <pc:sldMk cId="2129536011" sldId="264"/>
            <ac:picMk id="5" creationId="{1C484EC6-8432-4686-C586-F857725ECE19}"/>
          </ac:picMkLst>
        </pc:picChg>
      </pc:sldChg>
      <pc:sldChg chg="addSp delSp modSp new mod">
        <pc:chgData name="likhitha" userId="b9d9c949619ce8d8" providerId="LiveId" clId="{A5AC6A55-E610-47BB-A82C-1AF83F72CA08}" dt="2022-08-30T11:33:23.895" v="703" actId="14100"/>
        <pc:sldMkLst>
          <pc:docMk/>
          <pc:sldMk cId="2116347339" sldId="265"/>
        </pc:sldMkLst>
        <pc:spChg chg="mod">
          <ac:chgData name="likhitha" userId="b9d9c949619ce8d8" providerId="LiveId" clId="{A5AC6A55-E610-47BB-A82C-1AF83F72CA08}" dt="2022-08-30T11:33:13.378" v="699" actId="14100"/>
          <ac:spMkLst>
            <pc:docMk/>
            <pc:sldMk cId="2116347339" sldId="265"/>
            <ac:spMk id="2" creationId="{12793F85-AF83-6FDA-7E92-8A600776E10C}"/>
          </ac:spMkLst>
        </pc:spChg>
        <pc:spChg chg="del">
          <ac:chgData name="likhitha" userId="b9d9c949619ce8d8" providerId="LiveId" clId="{A5AC6A55-E610-47BB-A82C-1AF83F72CA08}" dt="2022-08-27T07:53:28.844" v="418" actId="22"/>
          <ac:spMkLst>
            <pc:docMk/>
            <pc:sldMk cId="2116347339" sldId="265"/>
            <ac:spMk id="3" creationId="{69511382-7065-CCFC-9ADE-9FB3E31E5BF3}"/>
          </ac:spMkLst>
        </pc:spChg>
        <pc:picChg chg="add mod ord">
          <ac:chgData name="likhitha" userId="b9d9c949619ce8d8" providerId="LiveId" clId="{A5AC6A55-E610-47BB-A82C-1AF83F72CA08}" dt="2022-08-30T11:33:23.895" v="703" actId="14100"/>
          <ac:picMkLst>
            <pc:docMk/>
            <pc:sldMk cId="2116347339" sldId="265"/>
            <ac:picMk id="5" creationId="{5B37F2C2-D287-CBBA-63AC-3569B79BF7A1}"/>
          </ac:picMkLst>
        </pc:picChg>
      </pc:sldChg>
      <pc:sldChg chg="addSp delSp modSp new mod ord">
        <pc:chgData name="likhitha" userId="b9d9c949619ce8d8" providerId="LiveId" clId="{A5AC6A55-E610-47BB-A82C-1AF83F72CA08}" dt="2022-08-30T11:33:47.620" v="710" actId="14100"/>
        <pc:sldMkLst>
          <pc:docMk/>
          <pc:sldMk cId="3052560279" sldId="266"/>
        </pc:sldMkLst>
        <pc:spChg chg="mod">
          <ac:chgData name="likhitha" userId="b9d9c949619ce8d8" providerId="LiveId" clId="{A5AC6A55-E610-47BB-A82C-1AF83F72CA08}" dt="2022-08-30T11:33:30.234" v="704" actId="14100"/>
          <ac:spMkLst>
            <pc:docMk/>
            <pc:sldMk cId="3052560279" sldId="266"/>
            <ac:spMk id="2" creationId="{20D5C590-3141-A0B1-13AD-6129793E4AD0}"/>
          </ac:spMkLst>
        </pc:spChg>
        <pc:spChg chg="del">
          <ac:chgData name="likhitha" userId="b9d9c949619ce8d8" providerId="LiveId" clId="{A5AC6A55-E610-47BB-A82C-1AF83F72CA08}" dt="2022-08-27T07:51:40.893" v="386" actId="22"/>
          <ac:spMkLst>
            <pc:docMk/>
            <pc:sldMk cId="3052560279" sldId="266"/>
            <ac:spMk id="3" creationId="{4CDE53BC-9CA3-79F1-F28C-D549C2D6B7C3}"/>
          </ac:spMkLst>
        </pc:spChg>
        <pc:picChg chg="add mod ord">
          <ac:chgData name="likhitha" userId="b9d9c949619ce8d8" providerId="LiveId" clId="{A5AC6A55-E610-47BB-A82C-1AF83F72CA08}" dt="2022-08-30T11:33:47.620" v="710" actId="14100"/>
          <ac:picMkLst>
            <pc:docMk/>
            <pc:sldMk cId="3052560279" sldId="266"/>
            <ac:picMk id="5" creationId="{5492DB46-7BDA-D102-05B8-8ADB8BA569D5}"/>
          </ac:picMkLst>
        </pc:picChg>
      </pc:sldChg>
      <pc:sldChg chg="addSp delSp modSp new mod">
        <pc:chgData name="likhitha" userId="b9d9c949619ce8d8" providerId="LiveId" clId="{A5AC6A55-E610-47BB-A82C-1AF83F72CA08}" dt="2022-08-30T11:32:59.044" v="695" actId="14100"/>
        <pc:sldMkLst>
          <pc:docMk/>
          <pc:sldMk cId="2287757454" sldId="267"/>
        </pc:sldMkLst>
        <pc:spChg chg="mod">
          <ac:chgData name="likhitha" userId="b9d9c949619ce8d8" providerId="LiveId" clId="{A5AC6A55-E610-47BB-A82C-1AF83F72CA08}" dt="2022-08-30T11:32:37.086" v="689" actId="14100"/>
          <ac:spMkLst>
            <pc:docMk/>
            <pc:sldMk cId="2287757454" sldId="267"/>
            <ac:spMk id="2" creationId="{57013D2B-1431-3264-D80E-181B0F7AF050}"/>
          </ac:spMkLst>
        </pc:spChg>
        <pc:spChg chg="del">
          <ac:chgData name="likhitha" userId="b9d9c949619ce8d8" providerId="LiveId" clId="{A5AC6A55-E610-47BB-A82C-1AF83F72CA08}" dt="2022-08-27T07:55:02.133" v="424" actId="22"/>
          <ac:spMkLst>
            <pc:docMk/>
            <pc:sldMk cId="2287757454" sldId="267"/>
            <ac:spMk id="3" creationId="{03AD96E5-C4C5-B6B4-418E-288A2CC7667A}"/>
          </ac:spMkLst>
        </pc:spChg>
        <pc:picChg chg="add mod ord">
          <ac:chgData name="likhitha" userId="b9d9c949619ce8d8" providerId="LiveId" clId="{A5AC6A55-E610-47BB-A82C-1AF83F72CA08}" dt="2022-08-30T11:32:59.044" v="695" actId="14100"/>
          <ac:picMkLst>
            <pc:docMk/>
            <pc:sldMk cId="2287757454" sldId="267"/>
            <ac:picMk id="5" creationId="{EFE5FF2F-1A13-D77D-AA75-AD0FB1FCAD8E}"/>
          </ac:picMkLst>
        </pc:picChg>
      </pc:sldChg>
      <pc:sldChg chg="addSp delSp modSp new mod">
        <pc:chgData name="likhitha" userId="b9d9c949619ce8d8" providerId="LiveId" clId="{A5AC6A55-E610-47BB-A82C-1AF83F72CA08}" dt="2022-08-30T11:32:24.003" v="687" actId="1076"/>
        <pc:sldMkLst>
          <pc:docMk/>
          <pc:sldMk cId="3268440031" sldId="268"/>
        </pc:sldMkLst>
        <pc:spChg chg="mod">
          <ac:chgData name="likhitha" userId="b9d9c949619ce8d8" providerId="LiveId" clId="{A5AC6A55-E610-47BB-A82C-1AF83F72CA08}" dt="2022-08-30T11:32:19.980" v="686" actId="1076"/>
          <ac:spMkLst>
            <pc:docMk/>
            <pc:sldMk cId="3268440031" sldId="268"/>
            <ac:spMk id="2" creationId="{E034C70A-48C0-B22A-7907-EED0CDD6F1A9}"/>
          </ac:spMkLst>
        </pc:spChg>
        <pc:spChg chg="del">
          <ac:chgData name="likhitha" userId="b9d9c949619ce8d8" providerId="LiveId" clId="{A5AC6A55-E610-47BB-A82C-1AF83F72CA08}" dt="2022-08-27T07:57:29.887" v="462" actId="22"/>
          <ac:spMkLst>
            <pc:docMk/>
            <pc:sldMk cId="3268440031" sldId="268"/>
            <ac:spMk id="3" creationId="{7C896C96-E649-ABE7-C8AD-04CFEAC64921}"/>
          </ac:spMkLst>
        </pc:spChg>
        <pc:picChg chg="add mod ord">
          <ac:chgData name="likhitha" userId="b9d9c949619ce8d8" providerId="LiveId" clId="{A5AC6A55-E610-47BB-A82C-1AF83F72CA08}" dt="2022-08-30T11:32:24.003" v="687" actId="1076"/>
          <ac:picMkLst>
            <pc:docMk/>
            <pc:sldMk cId="3268440031" sldId="268"/>
            <ac:picMk id="5" creationId="{D517784F-A9B6-E8F9-48AB-154C1C2898BD}"/>
          </ac:picMkLst>
        </pc:picChg>
      </pc:sldChg>
      <pc:sldChg chg="add del">
        <pc:chgData name="likhitha" userId="b9d9c949619ce8d8" providerId="LiveId" clId="{A5AC6A55-E610-47BB-A82C-1AF83F72CA08}" dt="2022-08-27T07:57:52.395" v="468" actId="2696"/>
        <pc:sldMkLst>
          <pc:docMk/>
          <pc:sldMk cId="412142500" sldId="269"/>
        </pc:sldMkLst>
      </pc:sldChg>
      <pc:sldChg chg="addSp delSp modSp new mod">
        <pc:chgData name="likhitha" userId="b9d9c949619ce8d8" providerId="LiveId" clId="{A5AC6A55-E610-47BB-A82C-1AF83F72CA08}" dt="2022-08-27T07:59:10.418" v="491" actId="14100"/>
        <pc:sldMkLst>
          <pc:docMk/>
          <pc:sldMk cId="554469880" sldId="269"/>
        </pc:sldMkLst>
        <pc:spChg chg="mod">
          <ac:chgData name="likhitha" userId="b9d9c949619ce8d8" providerId="LiveId" clId="{A5AC6A55-E610-47BB-A82C-1AF83F72CA08}" dt="2022-08-27T07:58:57.643" v="488" actId="14100"/>
          <ac:spMkLst>
            <pc:docMk/>
            <pc:sldMk cId="554469880" sldId="269"/>
            <ac:spMk id="2" creationId="{EFFBA5CC-461D-3833-2E47-C7EC1802A50B}"/>
          </ac:spMkLst>
        </pc:spChg>
        <pc:spChg chg="del">
          <ac:chgData name="likhitha" userId="b9d9c949619ce8d8" providerId="LiveId" clId="{A5AC6A55-E610-47BB-A82C-1AF83F72CA08}" dt="2022-08-27T07:58:45.742" v="484" actId="22"/>
          <ac:spMkLst>
            <pc:docMk/>
            <pc:sldMk cId="554469880" sldId="269"/>
            <ac:spMk id="3" creationId="{BD947570-3D2F-F922-9D1E-F9D606617AAF}"/>
          </ac:spMkLst>
        </pc:spChg>
        <pc:picChg chg="add mod ord">
          <ac:chgData name="likhitha" userId="b9d9c949619ce8d8" providerId="LiveId" clId="{A5AC6A55-E610-47BB-A82C-1AF83F72CA08}" dt="2022-08-27T07:59:10.418" v="491" actId="14100"/>
          <ac:picMkLst>
            <pc:docMk/>
            <pc:sldMk cId="554469880" sldId="269"/>
            <ac:picMk id="5" creationId="{BE8B48FF-8B55-393A-F128-C5A471122A04}"/>
          </ac:picMkLst>
        </pc:picChg>
      </pc:sldChg>
      <pc:sldChg chg="addSp delSp modSp new mod ord">
        <pc:chgData name="likhitha" userId="b9d9c949619ce8d8" providerId="LiveId" clId="{A5AC6A55-E610-47BB-A82C-1AF83F72CA08}" dt="2022-08-27T08:10:07.222" v="524" actId="14100"/>
        <pc:sldMkLst>
          <pc:docMk/>
          <pc:sldMk cId="2430408392" sldId="270"/>
        </pc:sldMkLst>
        <pc:spChg chg="mod">
          <ac:chgData name="likhitha" userId="b9d9c949619ce8d8" providerId="LiveId" clId="{A5AC6A55-E610-47BB-A82C-1AF83F72CA08}" dt="2022-08-27T08:09:40.102" v="522" actId="122"/>
          <ac:spMkLst>
            <pc:docMk/>
            <pc:sldMk cId="2430408392" sldId="270"/>
            <ac:spMk id="2" creationId="{4981A229-8485-C57D-02A5-697988DAE07B}"/>
          </ac:spMkLst>
        </pc:spChg>
        <pc:spChg chg="del">
          <ac:chgData name="likhitha" userId="b9d9c949619ce8d8" providerId="LiveId" clId="{A5AC6A55-E610-47BB-A82C-1AF83F72CA08}" dt="2022-08-27T08:00:41.673" v="506" actId="22"/>
          <ac:spMkLst>
            <pc:docMk/>
            <pc:sldMk cId="2430408392" sldId="270"/>
            <ac:spMk id="3" creationId="{9A431749-20DE-1F1A-8CF5-E95C0C02697E}"/>
          </ac:spMkLst>
        </pc:spChg>
        <pc:picChg chg="add mod ord">
          <ac:chgData name="likhitha" userId="b9d9c949619ce8d8" providerId="LiveId" clId="{A5AC6A55-E610-47BB-A82C-1AF83F72CA08}" dt="2022-08-27T08:10:07.222" v="524" actId="14100"/>
          <ac:picMkLst>
            <pc:docMk/>
            <pc:sldMk cId="2430408392" sldId="270"/>
            <ac:picMk id="5" creationId="{07740A6E-F744-EC05-4E4A-0F66855DB427}"/>
          </ac:picMkLst>
        </pc:picChg>
      </pc:sldChg>
      <pc:sldChg chg="addSp delSp modSp new mod modClrScheme chgLayout">
        <pc:chgData name="likhitha" userId="b9d9c949619ce8d8" providerId="LiveId" clId="{A5AC6A55-E610-47BB-A82C-1AF83F72CA08}" dt="2022-08-30T11:30:50.841" v="669" actId="14100"/>
        <pc:sldMkLst>
          <pc:docMk/>
          <pc:sldMk cId="1031884930" sldId="271"/>
        </pc:sldMkLst>
        <pc:spChg chg="del mod ord">
          <ac:chgData name="likhitha" userId="b9d9c949619ce8d8" providerId="LiveId" clId="{A5AC6A55-E610-47BB-A82C-1AF83F72CA08}" dt="2022-08-30T11:29:47.255" v="646" actId="700"/>
          <ac:spMkLst>
            <pc:docMk/>
            <pc:sldMk cId="1031884930" sldId="271"/>
            <ac:spMk id="2" creationId="{3A756194-B12D-DD24-5973-77A7C327B945}"/>
          </ac:spMkLst>
        </pc:spChg>
        <pc:spChg chg="del">
          <ac:chgData name="likhitha" userId="b9d9c949619ce8d8" providerId="LiveId" clId="{A5AC6A55-E610-47BB-A82C-1AF83F72CA08}" dt="2022-08-30T10:38:11.816" v="525" actId="22"/>
          <ac:spMkLst>
            <pc:docMk/>
            <pc:sldMk cId="1031884930" sldId="271"/>
            <ac:spMk id="3" creationId="{3ED16425-78AB-3190-A509-C60A253DD51D}"/>
          </ac:spMkLst>
        </pc:spChg>
        <pc:spChg chg="add del mod">
          <ac:chgData name="likhitha" userId="b9d9c949619ce8d8" providerId="LiveId" clId="{A5AC6A55-E610-47BB-A82C-1AF83F72CA08}" dt="2022-08-30T11:01:52.124" v="545"/>
          <ac:spMkLst>
            <pc:docMk/>
            <pc:sldMk cId="1031884930" sldId="271"/>
            <ac:spMk id="7" creationId="{DDECEF9F-637A-C5C3-E74B-E990FF83E962}"/>
          </ac:spMkLst>
        </pc:spChg>
        <pc:spChg chg="add del mod">
          <ac:chgData name="likhitha" userId="b9d9c949619ce8d8" providerId="LiveId" clId="{A5AC6A55-E610-47BB-A82C-1AF83F72CA08}" dt="2022-08-30T11:02:34.201" v="547" actId="22"/>
          <ac:spMkLst>
            <pc:docMk/>
            <pc:sldMk cId="1031884930" sldId="271"/>
            <ac:spMk id="10" creationId="{E1AF6846-8ED3-16F8-4D07-F7A94DE92917}"/>
          </ac:spMkLst>
        </pc:spChg>
        <pc:spChg chg="add del mod">
          <ac:chgData name="likhitha" userId="b9d9c949619ce8d8" providerId="LiveId" clId="{A5AC6A55-E610-47BB-A82C-1AF83F72CA08}" dt="2022-08-30T11:08:20.996" v="554" actId="22"/>
          <ac:spMkLst>
            <pc:docMk/>
            <pc:sldMk cId="1031884930" sldId="271"/>
            <ac:spMk id="14" creationId="{078C0EA9-A87C-3BAC-87BF-15C7C216072C}"/>
          </ac:spMkLst>
        </pc:spChg>
        <pc:spChg chg="add del mod ord">
          <ac:chgData name="likhitha" userId="b9d9c949619ce8d8" providerId="LiveId" clId="{A5AC6A55-E610-47BB-A82C-1AF83F72CA08}" dt="2022-08-30T11:29:53.077" v="647" actId="700"/>
          <ac:spMkLst>
            <pc:docMk/>
            <pc:sldMk cId="1031884930" sldId="271"/>
            <ac:spMk id="17" creationId="{6A30456C-B1B0-CBCA-E9E7-43A9FF2CCF33}"/>
          </ac:spMkLst>
        </pc:spChg>
        <pc:spChg chg="add mod ord">
          <ac:chgData name="likhitha" userId="b9d9c949619ce8d8" providerId="LiveId" clId="{A5AC6A55-E610-47BB-A82C-1AF83F72CA08}" dt="2022-08-30T11:30:41.124" v="666" actId="14100"/>
          <ac:spMkLst>
            <pc:docMk/>
            <pc:sldMk cId="1031884930" sldId="271"/>
            <ac:spMk id="18" creationId="{2D37E896-40D9-E184-28FC-9BBA7453C6F0}"/>
          </ac:spMkLst>
        </pc:spChg>
        <pc:picChg chg="add del mod ord">
          <ac:chgData name="likhitha" userId="b9d9c949619ce8d8" providerId="LiveId" clId="{A5AC6A55-E610-47BB-A82C-1AF83F72CA08}" dt="2022-08-30T11:01:47.766" v="544" actId="21"/>
          <ac:picMkLst>
            <pc:docMk/>
            <pc:sldMk cId="1031884930" sldId="271"/>
            <ac:picMk id="5" creationId="{AA357430-B8FC-3341-8DEA-1334F23D95CB}"/>
          </ac:picMkLst>
        </pc:picChg>
        <pc:picChg chg="add del mod">
          <ac:chgData name="likhitha" userId="b9d9c949619ce8d8" providerId="LiveId" clId="{A5AC6A55-E610-47BB-A82C-1AF83F72CA08}" dt="2022-08-30T11:01:59.966" v="546" actId="21"/>
          <ac:picMkLst>
            <pc:docMk/>
            <pc:sldMk cId="1031884930" sldId="271"/>
            <ac:picMk id="8" creationId="{EF999203-F888-85D0-3BCA-8CCCE27D7A85}"/>
          </ac:picMkLst>
        </pc:picChg>
        <pc:picChg chg="add del mod ord">
          <ac:chgData name="likhitha" userId="b9d9c949619ce8d8" providerId="LiveId" clId="{A5AC6A55-E610-47BB-A82C-1AF83F72CA08}" dt="2022-08-30T11:06:51.343" v="553" actId="478"/>
          <ac:picMkLst>
            <pc:docMk/>
            <pc:sldMk cId="1031884930" sldId="271"/>
            <ac:picMk id="12" creationId="{749FDDCD-00AE-2FEB-3D3D-06D9CF7A8C2A}"/>
          </ac:picMkLst>
        </pc:picChg>
        <pc:picChg chg="add mod ord">
          <ac:chgData name="likhitha" userId="b9d9c949619ce8d8" providerId="LiveId" clId="{A5AC6A55-E610-47BB-A82C-1AF83F72CA08}" dt="2022-08-30T11:30:50.841" v="669" actId="14100"/>
          <ac:picMkLst>
            <pc:docMk/>
            <pc:sldMk cId="1031884930" sldId="271"/>
            <ac:picMk id="16" creationId="{2D7C5D93-ABF3-AC8A-BC5C-7B48C50AFE04}"/>
          </ac:picMkLst>
        </pc:picChg>
      </pc:sldChg>
      <pc:sldChg chg="addSp delSp modSp new del mod">
        <pc:chgData name="likhitha" userId="b9d9c949619ce8d8" providerId="LiveId" clId="{A5AC6A55-E610-47BB-A82C-1AF83F72CA08}" dt="2022-08-30T11:08:34.321" v="557" actId="2696"/>
        <pc:sldMkLst>
          <pc:docMk/>
          <pc:sldMk cId="2800405432" sldId="272"/>
        </pc:sldMkLst>
        <pc:spChg chg="del">
          <ac:chgData name="likhitha" userId="b9d9c949619ce8d8" providerId="LiveId" clId="{A5AC6A55-E610-47BB-A82C-1AF83F72CA08}" dt="2022-08-30T10:38:52.055" v="527" actId="22"/>
          <ac:spMkLst>
            <pc:docMk/>
            <pc:sldMk cId="2800405432" sldId="272"/>
            <ac:spMk id="3" creationId="{67ADA828-E44B-924F-9AC9-49CC9654FB90}"/>
          </ac:spMkLst>
        </pc:spChg>
        <pc:picChg chg="add mod ord">
          <ac:chgData name="likhitha" userId="b9d9c949619ce8d8" providerId="LiveId" clId="{A5AC6A55-E610-47BB-A82C-1AF83F72CA08}" dt="2022-08-30T10:56:46.724" v="542" actId="1076"/>
          <ac:picMkLst>
            <pc:docMk/>
            <pc:sldMk cId="2800405432" sldId="272"/>
            <ac:picMk id="5" creationId="{FEE7E33E-2BC7-17FB-B1B1-EA438F640FC4}"/>
          </ac:picMkLst>
        </pc:picChg>
        <pc:picChg chg="add">
          <ac:chgData name="likhitha" userId="b9d9c949619ce8d8" providerId="LiveId" clId="{A5AC6A55-E610-47BB-A82C-1AF83F72CA08}" dt="2022-08-30T10:59:01.241" v="543" actId="22"/>
          <ac:picMkLst>
            <pc:docMk/>
            <pc:sldMk cId="2800405432" sldId="272"/>
            <ac:picMk id="7" creationId="{8BA1CBCE-E879-4608-87D5-5B2C4F9D6EC5}"/>
          </ac:picMkLst>
        </pc:picChg>
      </pc:sldChg>
      <pc:sldChg chg="addSp delSp modSp new del mod ord">
        <pc:chgData name="likhitha" userId="b9d9c949619ce8d8" providerId="LiveId" clId="{A5AC6A55-E610-47BB-A82C-1AF83F72CA08}" dt="2022-08-30T11:15:12.202" v="568" actId="2696"/>
        <pc:sldMkLst>
          <pc:docMk/>
          <pc:sldMk cId="791436777" sldId="273"/>
        </pc:sldMkLst>
        <pc:spChg chg="del">
          <ac:chgData name="likhitha" userId="b9d9c949619ce8d8" providerId="LiveId" clId="{A5AC6A55-E610-47BB-A82C-1AF83F72CA08}" dt="2022-08-30T10:42:26.436" v="529" actId="22"/>
          <ac:spMkLst>
            <pc:docMk/>
            <pc:sldMk cId="791436777" sldId="273"/>
            <ac:spMk id="3" creationId="{F9739E73-8ACE-2983-69F4-D5C5813CDE24}"/>
          </ac:spMkLst>
        </pc:spChg>
        <pc:picChg chg="add mod ord">
          <ac:chgData name="likhitha" userId="b9d9c949619ce8d8" providerId="LiveId" clId="{A5AC6A55-E610-47BB-A82C-1AF83F72CA08}" dt="2022-08-30T10:42:26.436" v="529" actId="22"/>
          <ac:picMkLst>
            <pc:docMk/>
            <pc:sldMk cId="791436777" sldId="273"/>
            <ac:picMk id="5" creationId="{B8EE938C-7282-FC18-CCA7-3F01238E51D8}"/>
          </ac:picMkLst>
        </pc:picChg>
      </pc:sldChg>
      <pc:sldChg chg="addSp modSp new mod ord">
        <pc:chgData name="likhitha" userId="b9d9c949619ce8d8" providerId="LiveId" clId="{A5AC6A55-E610-47BB-A82C-1AF83F72CA08}" dt="2022-08-30T11:15:26.110" v="570"/>
        <pc:sldMkLst>
          <pc:docMk/>
          <pc:sldMk cId="1364653982" sldId="274"/>
        </pc:sldMkLst>
        <pc:picChg chg="add mod">
          <ac:chgData name="likhitha" userId="b9d9c949619ce8d8" providerId="LiveId" clId="{A5AC6A55-E610-47BB-A82C-1AF83F72CA08}" dt="2022-08-30T10:44:51.469" v="536" actId="14100"/>
          <ac:picMkLst>
            <pc:docMk/>
            <pc:sldMk cId="1364653982" sldId="274"/>
            <ac:picMk id="5" creationId="{8F54FB56-7BD7-E300-E2FF-7E33707DA8F5}"/>
          </ac:picMkLst>
        </pc:picChg>
      </pc:sldChg>
      <pc:sldChg chg="addSp delSp modSp new del mod">
        <pc:chgData name="likhitha" userId="b9d9c949619ce8d8" providerId="LiveId" clId="{A5AC6A55-E610-47BB-A82C-1AF83F72CA08}" dt="2022-08-30T11:08:36.922" v="558" actId="2696"/>
        <pc:sldMkLst>
          <pc:docMk/>
          <pc:sldMk cId="1934355218" sldId="275"/>
        </pc:sldMkLst>
        <pc:spChg chg="del">
          <ac:chgData name="likhitha" userId="b9d9c949619ce8d8" providerId="LiveId" clId="{A5AC6A55-E610-47BB-A82C-1AF83F72CA08}" dt="2022-08-30T10:52:52.283" v="538" actId="22"/>
          <ac:spMkLst>
            <pc:docMk/>
            <pc:sldMk cId="1934355218" sldId="275"/>
            <ac:spMk id="3" creationId="{76858868-04D3-5891-5BA8-A27F95E9E09C}"/>
          </ac:spMkLst>
        </pc:spChg>
        <pc:picChg chg="add mod ord">
          <ac:chgData name="likhitha" userId="b9d9c949619ce8d8" providerId="LiveId" clId="{A5AC6A55-E610-47BB-A82C-1AF83F72CA08}" dt="2022-08-30T10:52:52.283" v="538" actId="22"/>
          <ac:picMkLst>
            <pc:docMk/>
            <pc:sldMk cId="1934355218" sldId="275"/>
            <ac:picMk id="5" creationId="{BC46519E-EB6F-2EBA-60C4-5D3A490AABC1}"/>
          </ac:picMkLst>
        </pc:picChg>
      </pc:sldChg>
      <pc:sldChg chg="addSp delSp modSp new mod modClrScheme chgLayout">
        <pc:chgData name="likhitha" userId="b9d9c949619ce8d8" providerId="LiveId" clId="{A5AC6A55-E610-47BB-A82C-1AF83F72CA08}" dt="2022-08-30T11:31:06.101" v="672" actId="1076"/>
        <pc:sldMkLst>
          <pc:docMk/>
          <pc:sldMk cId="3464340937" sldId="275"/>
        </pc:sldMkLst>
        <pc:spChg chg="del">
          <ac:chgData name="likhitha" userId="b9d9c949619ce8d8" providerId="LiveId" clId="{A5AC6A55-E610-47BB-A82C-1AF83F72CA08}" dt="2022-08-30T11:31:03.482" v="671" actId="700"/>
          <ac:spMkLst>
            <pc:docMk/>
            <pc:sldMk cId="3464340937" sldId="275"/>
            <ac:spMk id="2" creationId="{7B1EECF3-2955-81B3-D000-44756D74EB7F}"/>
          </ac:spMkLst>
        </pc:spChg>
        <pc:spChg chg="del">
          <ac:chgData name="likhitha" userId="b9d9c949619ce8d8" providerId="LiveId" clId="{A5AC6A55-E610-47BB-A82C-1AF83F72CA08}" dt="2022-08-30T11:13:57.031" v="561" actId="22"/>
          <ac:spMkLst>
            <pc:docMk/>
            <pc:sldMk cId="3464340937" sldId="275"/>
            <ac:spMk id="3" creationId="{B2ECDC6D-FF76-532B-56B4-DE39B272FD95}"/>
          </ac:spMkLst>
        </pc:spChg>
        <pc:spChg chg="add del mod">
          <ac:chgData name="likhitha" userId="b9d9c949619ce8d8" providerId="LiveId" clId="{A5AC6A55-E610-47BB-A82C-1AF83F72CA08}" dt="2022-08-30T11:14:39.930" v="565" actId="22"/>
          <ac:spMkLst>
            <pc:docMk/>
            <pc:sldMk cId="3464340937" sldId="275"/>
            <ac:spMk id="7" creationId="{9CB13C46-F160-97DE-7963-D73960EEDA96}"/>
          </ac:spMkLst>
        </pc:spChg>
        <pc:picChg chg="add del mod ord">
          <ac:chgData name="likhitha" userId="b9d9c949619ce8d8" providerId="LiveId" clId="{A5AC6A55-E610-47BB-A82C-1AF83F72CA08}" dt="2022-08-30T11:14:06.981" v="564" actId="478"/>
          <ac:picMkLst>
            <pc:docMk/>
            <pc:sldMk cId="3464340937" sldId="275"/>
            <ac:picMk id="5" creationId="{31BE0F52-392E-D857-3C5E-390AD42EA761}"/>
          </ac:picMkLst>
        </pc:picChg>
        <pc:picChg chg="add mod ord">
          <ac:chgData name="likhitha" userId="b9d9c949619ce8d8" providerId="LiveId" clId="{A5AC6A55-E610-47BB-A82C-1AF83F72CA08}" dt="2022-08-30T11:31:06.101" v="672" actId="1076"/>
          <ac:picMkLst>
            <pc:docMk/>
            <pc:sldMk cId="3464340937" sldId="275"/>
            <ac:picMk id="9" creationId="{1529AFBE-8D54-5EDE-3968-D2A95D54AE77}"/>
          </ac:picMkLst>
        </pc:picChg>
      </pc:sldChg>
      <pc:sldChg chg="modSp new mod">
        <pc:chgData name="likhitha" userId="b9d9c949619ce8d8" providerId="LiveId" clId="{A5AC6A55-E610-47BB-A82C-1AF83F72CA08}" dt="2022-08-30T11:21:15.404" v="590" actId="2711"/>
        <pc:sldMkLst>
          <pc:docMk/>
          <pc:sldMk cId="135552233" sldId="276"/>
        </pc:sldMkLst>
        <pc:spChg chg="mod">
          <ac:chgData name="likhitha" userId="b9d9c949619ce8d8" providerId="LiveId" clId="{A5AC6A55-E610-47BB-A82C-1AF83F72CA08}" dt="2022-08-30T11:21:15.404" v="590" actId="2711"/>
          <ac:spMkLst>
            <pc:docMk/>
            <pc:sldMk cId="135552233" sldId="276"/>
            <ac:spMk id="2" creationId="{7A545F08-B9E5-BCFB-5A34-25A4A9E1112F}"/>
          </ac:spMkLst>
        </pc:spChg>
        <pc:spChg chg="mod">
          <ac:chgData name="likhitha" userId="b9d9c949619ce8d8" providerId="LiveId" clId="{A5AC6A55-E610-47BB-A82C-1AF83F72CA08}" dt="2022-08-30T11:20:42.479" v="576" actId="255"/>
          <ac:spMkLst>
            <pc:docMk/>
            <pc:sldMk cId="135552233" sldId="276"/>
            <ac:spMk id="3" creationId="{F558EEAE-C269-EDAF-F90D-0F8C18CCBC4F}"/>
          </ac:spMkLst>
        </pc:spChg>
      </pc:sldChg>
      <pc:sldChg chg="addSp delSp modSp new mod modClrScheme chgLayout">
        <pc:chgData name="likhitha" userId="b9d9c949619ce8d8" providerId="LiveId" clId="{A5AC6A55-E610-47BB-A82C-1AF83F72CA08}" dt="2022-08-30T11:28:05.722" v="642" actId="14100"/>
        <pc:sldMkLst>
          <pc:docMk/>
          <pc:sldMk cId="2199894497" sldId="277"/>
        </pc:sldMkLst>
        <pc:spChg chg="del">
          <ac:chgData name="likhitha" userId="b9d9c949619ce8d8" providerId="LiveId" clId="{A5AC6A55-E610-47BB-A82C-1AF83F72CA08}" dt="2022-08-30T11:21:36.416" v="595" actId="700"/>
          <ac:spMkLst>
            <pc:docMk/>
            <pc:sldMk cId="2199894497" sldId="277"/>
            <ac:spMk id="2" creationId="{CEEF0E55-92BF-CD31-B6BF-6FE21F125767}"/>
          </ac:spMkLst>
        </pc:spChg>
        <pc:spChg chg="del mod">
          <ac:chgData name="likhitha" userId="b9d9c949619ce8d8" providerId="LiveId" clId="{A5AC6A55-E610-47BB-A82C-1AF83F72CA08}" dt="2022-08-30T11:21:36.416" v="595" actId="700"/>
          <ac:spMkLst>
            <pc:docMk/>
            <pc:sldMk cId="2199894497" sldId="277"/>
            <ac:spMk id="3" creationId="{C25F219F-5EBC-4C3D-7F3F-ED242508A023}"/>
          </ac:spMkLst>
        </pc:spChg>
        <pc:spChg chg="add del mod">
          <ac:chgData name="likhitha" userId="b9d9c949619ce8d8" providerId="LiveId" clId="{A5AC6A55-E610-47BB-A82C-1AF83F72CA08}" dt="2022-08-30T11:22:30.614" v="602" actId="700"/>
          <ac:spMkLst>
            <pc:docMk/>
            <pc:sldMk cId="2199894497" sldId="277"/>
            <ac:spMk id="4" creationId="{6CE4A0DC-DA37-9EC7-0C93-4D8A16C9B7E2}"/>
          </ac:spMkLst>
        </pc:spChg>
        <pc:spChg chg="add del mod">
          <ac:chgData name="likhitha" userId="b9d9c949619ce8d8" providerId="LiveId" clId="{A5AC6A55-E610-47BB-A82C-1AF83F72CA08}" dt="2022-08-30T11:22:30.614" v="602" actId="700"/>
          <ac:spMkLst>
            <pc:docMk/>
            <pc:sldMk cId="2199894497" sldId="277"/>
            <ac:spMk id="5" creationId="{52EA9236-F144-063B-D1D2-7E1C12788B94}"/>
          </ac:spMkLst>
        </pc:spChg>
        <pc:spChg chg="add del mod">
          <ac:chgData name="likhitha" userId="b9d9c949619ce8d8" providerId="LiveId" clId="{A5AC6A55-E610-47BB-A82C-1AF83F72CA08}" dt="2022-08-30T11:27:59.889" v="640" actId="700"/>
          <ac:spMkLst>
            <pc:docMk/>
            <pc:sldMk cId="2199894497" sldId="277"/>
            <ac:spMk id="6" creationId="{E96228EB-9CD7-0523-2911-4259035F19AB}"/>
          </ac:spMkLst>
        </pc:spChg>
        <pc:spChg chg="add del mod">
          <ac:chgData name="likhitha" userId="b9d9c949619ce8d8" providerId="LiveId" clId="{A5AC6A55-E610-47BB-A82C-1AF83F72CA08}" dt="2022-08-30T11:23:23.371" v="614"/>
          <ac:spMkLst>
            <pc:docMk/>
            <pc:sldMk cId="2199894497" sldId="277"/>
            <ac:spMk id="7" creationId="{9EC97DE0-4556-F656-8FF3-129C86A82B33}"/>
          </ac:spMkLst>
        </pc:spChg>
        <pc:picChg chg="add del mod">
          <ac:chgData name="likhitha" userId="b9d9c949619ce8d8" providerId="LiveId" clId="{A5AC6A55-E610-47BB-A82C-1AF83F72CA08}" dt="2022-08-30T11:26:51.924" v="623" actId="21"/>
          <ac:picMkLst>
            <pc:docMk/>
            <pc:sldMk cId="2199894497" sldId="277"/>
            <ac:picMk id="8" creationId="{8DF928F3-BCD5-47C9-84EB-3CDD77161D74}"/>
          </ac:picMkLst>
        </pc:picChg>
        <pc:picChg chg="add del">
          <ac:chgData name="likhitha" userId="b9d9c949619ce8d8" providerId="LiveId" clId="{A5AC6A55-E610-47BB-A82C-1AF83F72CA08}" dt="2022-08-30T11:26:56.618" v="625" actId="21"/>
          <ac:picMkLst>
            <pc:docMk/>
            <pc:sldMk cId="2199894497" sldId="277"/>
            <ac:picMk id="9" creationId="{628EFDCA-C3FB-AD22-3806-4F1BDEB5F957}"/>
          </ac:picMkLst>
        </pc:picChg>
        <pc:picChg chg="add del mod">
          <ac:chgData name="likhitha" userId="b9d9c949619ce8d8" providerId="LiveId" clId="{A5AC6A55-E610-47BB-A82C-1AF83F72CA08}" dt="2022-08-30T11:27:02.942" v="627" actId="21"/>
          <ac:picMkLst>
            <pc:docMk/>
            <pc:sldMk cId="2199894497" sldId="277"/>
            <ac:picMk id="10" creationId="{37B82187-C21B-5003-309A-41BCE7436A15}"/>
          </ac:picMkLst>
        </pc:picChg>
        <pc:picChg chg="add mod modCrop">
          <ac:chgData name="likhitha" userId="b9d9c949619ce8d8" providerId="LiveId" clId="{A5AC6A55-E610-47BB-A82C-1AF83F72CA08}" dt="2022-08-30T11:28:05.722" v="642" actId="14100"/>
          <ac:picMkLst>
            <pc:docMk/>
            <pc:sldMk cId="2199894497" sldId="277"/>
            <ac:picMk id="11" creationId="{5885427F-3CE2-C76E-CEFA-53D8EB63088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7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171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418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7752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4718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4640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76033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743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8396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606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985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6569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11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692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3465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2525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99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1097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5BDC0-C5D6-4BA7-86E8-9C715D9BE2B0}" type="datetimeFigureOut">
              <a:rPr lang="en-IN" smtClean="0"/>
              <a:t>01-09-2022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2E1EC-1744-44E2-A831-BEDC118B14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37539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9735E-2A21-3C0E-3C69-DC353DBFE8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1561" y="79898"/>
            <a:ext cx="8386438" cy="3349102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    Capstone Project</a:t>
            </a:r>
            <a:br>
              <a:rPr lang="zh-CN" altLang="en-US" sz="4800" dirty="0"/>
            </a:br>
            <a:br>
              <a:rPr lang="en-US" altLang="zh-CN" sz="4800" dirty="0"/>
            </a:br>
            <a:br>
              <a:rPr lang="zh-CN" altLang="en-US" sz="2400" dirty="0">
                <a:solidFill>
                  <a:schemeClr val="accent4"/>
                </a:solidFill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US" altLang="zh-CN" sz="4800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FB5D6D-B374-B711-8BC9-AB06572D16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1607967"/>
            <a:ext cx="8791575" cy="3505571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altLang="zh-CN" sz="3200" dirty="0">
                <a:solidFill>
                  <a:srgbClr val="C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Shop For Home</a:t>
            </a:r>
          </a:p>
          <a:p>
            <a:pPr algn="r"/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/>
            <a:endParaRPr lang="en-US" altLang="zh-CN" sz="15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n-US" u="sng" dirty="0">
                <a:solidFill>
                  <a:schemeClr val="tx1"/>
                </a:solidFill>
                <a:latin typeface="Arial Black" panose="020B0A04020102020204" pitchFamily="34" charset="0"/>
                <a:sym typeface="+mn-ea"/>
              </a:rPr>
              <a:t>java</a:t>
            </a:r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  <a:sym typeface="+mn-ea"/>
              </a:rPr>
              <a:t>+</a:t>
            </a:r>
            <a:r>
              <a:rPr lang="en-US" u="sng" dirty="0">
                <a:solidFill>
                  <a:schemeClr val="tx1"/>
                </a:solidFill>
                <a:latin typeface="Arial Black" panose="020B0A04020102020204" pitchFamily="34" charset="0"/>
                <a:sym typeface="+mn-ea"/>
              </a:rPr>
              <a:t>Gcp</a:t>
            </a:r>
            <a:r>
              <a:rPr lang="en-US" dirty="0">
                <a:latin typeface="Arial Black" panose="020B0A04020102020204" pitchFamily="34" charset="0"/>
                <a:sym typeface="+mn-ea"/>
              </a:rPr>
              <a:t>_</a:t>
            </a:r>
            <a:r>
              <a:rPr lang="en-US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rial Black" panose="020B0A04020102020204" pitchFamily="34" charset="0"/>
                <a:sym typeface="+mn-ea"/>
              </a:rPr>
              <a:t>C3</a:t>
            </a:r>
          </a:p>
          <a:p>
            <a:r>
              <a:rPr lang="en-US" u="sng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  <a:sym typeface="+mn-ea"/>
              </a:rPr>
              <a:t>Group no</a:t>
            </a:r>
            <a: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  <a:sym typeface="+mn-ea"/>
              </a:rPr>
              <a:t>_</a:t>
            </a:r>
            <a:r>
              <a:rPr lang="en-US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rial Black" panose="020B0A04020102020204" pitchFamily="34" charset="0"/>
                <a:sym typeface="+mn-ea"/>
              </a:rPr>
              <a:t>05                                                       </a:t>
            </a:r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by- R LIKHITHA</a:t>
            </a:r>
          </a:p>
          <a:p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                                                                                                     k </a:t>
            </a:r>
            <a:r>
              <a:rPr lang="en-US" altLang="zh-CN" sz="2000" dirty="0" err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Navya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                                                                                                     J MANEESHA      </a:t>
            </a:r>
          </a:p>
          <a:p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                                                                                                        DEEPA</a:t>
            </a:r>
          </a:p>
          <a:p>
            <a:pPr algn="ctr"/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>
              <a:latin typeface="Arial Black" panose="020B0A04020102020204" pitchFamily="34" charset="0"/>
            </a:endParaRPr>
          </a:p>
          <a:p>
            <a:pPr algn="ctr"/>
            <a:endParaRPr lang="en-US" altLang="zh-CN" sz="3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163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93F85-AF83-6FDA-7E92-8A600776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04186"/>
            <a:ext cx="9905998" cy="81674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my Cart 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37F2C2-D287-CBBA-63AC-3569B79BF7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3278" y="1331650"/>
            <a:ext cx="10125721" cy="4909352"/>
          </a:xfrm>
        </p:spPr>
      </p:pic>
    </p:spTree>
    <p:extLst>
      <p:ext uri="{BB962C8B-B14F-4D97-AF65-F5344CB8AC3E}">
        <p14:creationId xmlns:p14="http://schemas.microsoft.com/office/powerpoint/2010/main" val="2116347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13D2B-1431-3264-D80E-181B0F7AF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66331"/>
            <a:ext cx="9905998" cy="85225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Orders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E5FF2F-1A13-D77D-AA75-AD0FB1FCA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9507" y="1322773"/>
            <a:ext cx="9978501" cy="5024761"/>
          </a:xfrm>
        </p:spPr>
      </p:pic>
    </p:spTree>
    <p:extLst>
      <p:ext uri="{BB962C8B-B14F-4D97-AF65-F5344CB8AC3E}">
        <p14:creationId xmlns:p14="http://schemas.microsoft.com/office/powerpoint/2010/main" val="2287757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4C70A-48C0-B22A-7907-EED0CDD6F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57452"/>
            <a:ext cx="9905998" cy="754602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Products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17784F-A9B6-E8F9-48AB-154C1C289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2055" y="1305016"/>
            <a:ext cx="10367637" cy="5033639"/>
          </a:xfrm>
        </p:spPr>
      </p:pic>
    </p:spTree>
    <p:extLst>
      <p:ext uri="{BB962C8B-B14F-4D97-AF65-F5344CB8AC3E}">
        <p14:creationId xmlns:p14="http://schemas.microsoft.com/office/powerpoint/2010/main" val="3268440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1A229-8485-C57D-02A5-697988DAE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843379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discount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740A6E-F744-EC05-4E4A-0F66855DB4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156" y="843379"/>
            <a:ext cx="10440140" cy="5504156"/>
          </a:xfrm>
        </p:spPr>
      </p:pic>
    </p:spTree>
    <p:extLst>
      <p:ext uri="{BB962C8B-B14F-4D97-AF65-F5344CB8AC3E}">
        <p14:creationId xmlns:p14="http://schemas.microsoft.com/office/powerpoint/2010/main" val="2430408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BA5CC-461D-3833-2E47-C7EC1802A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8415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user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8B48FF-8B55-393A-F128-C5A471122A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8497" y="1811045"/>
            <a:ext cx="8282866" cy="4428437"/>
          </a:xfrm>
        </p:spPr>
      </p:pic>
    </p:spTree>
    <p:extLst>
      <p:ext uri="{BB962C8B-B14F-4D97-AF65-F5344CB8AC3E}">
        <p14:creationId xmlns:p14="http://schemas.microsoft.com/office/powerpoint/2010/main" val="554469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54FB56-7BD7-E300-E2FF-7E33707DA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20" y="1775533"/>
            <a:ext cx="7510509" cy="380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53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2D37E896-40D9-E184-28FC-9BBA7453C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4629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 deploy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2D7C5D93-ABF3-AC8A-BC5C-7B48C50AFE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4237" y="1882065"/>
            <a:ext cx="9280909" cy="3941685"/>
          </a:xfrm>
        </p:spPr>
      </p:pic>
    </p:spTree>
    <p:extLst>
      <p:ext uri="{BB962C8B-B14F-4D97-AF65-F5344CB8AC3E}">
        <p14:creationId xmlns:p14="http://schemas.microsoft.com/office/powerpoint/2010/main" val="1031884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529AFBE-8D54-5EDE-3968-D2A95D54AE7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766656" y="1811801"/>
            <a:ext cx="8821738" cy="3430587"/>
          </a:xfrm>
        </p:spPr>
      </p:pic>
    </p:spTree>
    <p:extLst>
      <p:ext uri="{BB962C8B-B14F-4D97-AF65-F5344CB8AC3E}">
        <p14:creationId xmlns:p14="http://schemas.microsoft.com/office/powerpoint/2010/main" val="3464340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45F08-B9E5-BCFB-5A34-25A4A9E11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8EEAE-C269-EDAF-F90D-0F8C18CCB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defRPr/>
            </a:pPr>
            <a:r>
              <a:rPr lang="en-US" altLang="zh-CN" dirty="0" err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ShopFor</a:t>
            </a:r>
            <a:r>
              <a:rPr lang="en-US" altLang="zh-CN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Home is a user friendly web Application made for </a:t>
            </a:r>
            <a:r>
              <a:rPr lang="en-US" altLang="zh-CN" dirty="0" err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ShopForHome</a:t>
            </a:r>
            <a:r>
              <a:rPr lang="en-US" altLang="zh-CN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Store. User Can Search For Product ,Add the product in to the cart ,Add the product in to </a:t>
            </a:r>
            <a:r>
              <a:rPr lang="en-US" altLang="zh-CN" dirty="0" err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wishlist</a:t>
            </a:r>
            <a:r>
              <a:rPr lang="en-US" altLang="zh-CN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easily.</a:t>
            </a:r>
          </a:p>
          <a:p>
            <a:pPr algn="l">
              <a:defRPr/>
            </a:pPr>
            <a:r>
              <a:rPr lang="en-US" altLang="zh-CN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Despite of covid of Covid19  this web application can be used to run a business online successfully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552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885427F-3CE2-C76E-CEFA-53D8EB6308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82"/>
          <a:stretch/>
        </p:blipFill>
        <p:spPr>
          <a:xfrm>
            <a:off x="2308195" y="1811045"/>
            <a:ext cx="7253056" cy="276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94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3578-CAD7-5D1B-87D9-414B6F001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1497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EB4D8-9519-9706-2837-23804F47C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altLang="zh-CN" dirty="0" err="1">
                <a:latin typeface="Arial" panose="020B0604020202020204" pitchFamily="34" charset="0"/>
                <a:ea typeface="Arial" panose="020B0604020202020204" pitchFamily="34" charset="0"/>
              </a:rPr>
              <a:t>ShopFromHome</a:t>
            </a:r>
            <a:r>
              <a:rPr lang="en-US" altLang="zh-CN" dirty="0">
                <a:latin typeface="Arial" panose="020B0604020202020204" pitchFamily="34" charset="0"/>
                <a:ea typeface="Arial" panose="020B0604020202020204" pitchFamily="34" charset="0"/>
              </a:rPr>
              <a:t>   is a web application for shopping the home decor stuff such as dinning </a:t>
            </a:r>
            <a:r>
              <a:rPr lang="en-US" altLang="zh-CN" dirty="0" err="1">
                <a:latin typeface="Arial" panose="020B0604020202020204" pitchFamily="34" charset="0"/>
                <a:ea typeface="Arial" panose="020B0604020202020204" pitchFamily="34" charset="0"/>
              </a:rPr>
              <a:t>tables,hanging</a:t>
            </a:r>
            <a:r>
              <a:rPr lang="en-US" altLang="zh-CN" dirty="0">
                <a:latin typeface="Arial" panose="020B0604020202020204" pitchFamily="34" charset="0"/>
                <a:ea typeface="Arial" panose="020B0604020202020204" pitchFamily="34" charset="0"/>
              </a:rPr>
              <a:t> light ,groceries and  other home decoration are available .</a:t>
            </a:r>
            <a:r>
              <a:rPr lang="en-US" altLang="zh-CN" sz="2400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Online shops give us the opportunity to shop 24/7, and also reward us with a ‘no pollution’ shopping experience</a:t>
            </a:r>
            <a:r>
              <a:rPr lang="en-US" altLang="zh-CN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altLang="zh-CN" sz="2400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Online shopping can save time for both the buyer and retailer, reducing phone calls about availability, specifications, hours of operation or other information easily found on company and product pages. </a:t>
            </a:r>
          </a:p>
          <a:p>
            <a:endParaRPr lang="en-US" altLang="zh-CN" sz="2400" dirty="0">
              <a:solidFill>
                <a:srgbClr val="00B050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9751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FD68B-CE58-D720-B8DB-FA36E4E40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3851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and tools used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09805-EB06-A410-41EA-FEA3AE84D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90944"/>
            <a:ext cx="9905999" cy="3900257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TECHNOLOGIES:</a:t>
            </a:r>
          </a:p>
          <a:p>
            <a:pPr marL="0" indent="0">
              <a:buNone/>
            </a:pP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	Front-End:  HTML, CSS, JAVASCRIPT, ANGULAR </a:t>
            </a:r>
          </a:p>
          <a:p>
            <a:pPr marL="0" indent="0">
              <a:buNone/>
            </a:pP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	Back-End:   SPRINGBOOT, </a:t>
            </a:r>
            <a:r>
              <a:rPr lang="en-US" sz="7200" dirty="0" err="1">
                <a:latin typeface="Arial" panose="020B0604020202020204" pitchFamily="34" charset="0"/>
                <a:cs typeface="Arial" panose="020B0604020202020204" pitchFamily="34" charset="0"/>
              </a:rPr>
              <a:t>postgreSQL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IN" sz="7200" dirty="0">
                <a:latin typeface="Arial" panose="020B0604020202020204" pitchFamily="34" charset="0"/>
                <a:cs typeface="Arial" panose="020B0604020202020204" pitchFamily="34" charset="0"/>
              </a:rPr>
              <a:t>TOOLS:</a:t>
            </a:r>
          </a:p>
          <a:p>
            <a:pPr marL="0" indent="0">
              <a:buNone/>
            </a:pPr>
            <a:r>
              <a:rPr lang="en-IN" sz="7200" dirty="0">
                <a:latin typeface="Arial" panose="020B0604020202020204" pitchFamily="34" charset="0"/>
                <a:cs typeface="Arial" panose="020B0604020202020204" pitchFamily="34" charset="0"/>
              </a:rPr>
              <a:t>	Front-End   :     Visual Studio Code</a:t>
            </a:r>
          </a:p>
          <a:p>
            <a:pPr marL="0" indent="0">
              <a:buNone/>
            </a:pPr>
            <a:r>
              <a:rPr lang="en-IN" sz="7200" dirty="0">
                <a:latin typeface="Arial" panose="020B0604020202020204" pitchFamily="34" charset="0"/>
                <a:cs typeface="Arial" panose="020B0604020202020204" pitchFamily="34" charset="0"/>
              </a:rPr>
              <a:t>	Back-End    :     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STS4(Spring Tool Suite 4), MySQL Workbench 8.0CE</a:t>
            </a:r>
          </a:p>
          <a:p>
            <a:pPr marL="0" indent="0">
              <a:buNone/>
            </a:pP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	Browser       :     Google Chrome For Development</a:t>
            </a:r>
          </a:p>
          <a:p>
            <a:pPr marL="0" indent="0">
              <a:buNone/>
            </a:pP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	Database     :      </a:t>
            </a:r>
            <a:r>
              <a:rPr lang="en-US" sz="7200" dirty="0" err="1">
                <a:latin typeface="Arial" panose="020B0604020202020204" pitchFamily="34" charset="0"/>
                <a:cs typeface="Arial" panose="020B0604020202020204" pitchFamily="34" charset="0"/>
              </a:rPr>
              <a:t>postgreSQL</a:t>
            </a:r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6207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0D219-8BA5-6C92-6B63-218F9663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 FOR ADMIN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820CBB-0144-4D54-1B8C-8EE652DE88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098" t="25453" r="18885" b="8488"/>
          <a:stretch/>
        </p:blipFill>
        <p:spPr>
          <a:xfrm>
            <a:off x="2698812" y="2249488"/>
            <a:ext cx="7066625" cy="398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532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7A605-EC97-AD99-C4D4-94CE54908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 FOR USER LOGIN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C451F0-42A2-A611-CFFD-87FF35868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356" t="27317" r="22161" b="18072"/>
          <a:stretch/>
        </p:blipFill>
        <p:spPr>
          <a:xfrm>
            <a:off x="2752077" y="2462552"/>
            <a:ext cx="6604987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554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0BB16-5762-8EDA-179C-23389674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0921"/>
            <a:ext cx="9905998" cy="71021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 UP PAGE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A8DEEB-5CA1-04B5-8871-686596E9A7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4299" y="1065320"/>
            <a:ext cx="10360241" cy="5459767"/>
          </a:xfrm>
        </p:spPr>
      </p:pic>
    </p:spTree>
    <p:extLst>
      <p:ext uri="{BB962C8B-B14F-4D97-AF65-F5344CB8AC3E}">
        <p14:creationId xmlns:p14="http://schemas.microsoft.com/office/powerpoint/2010/main" val="4113902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76358-5B7F-1093-C38C-FBC289746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0528" y="363984"/>
            <a:ext cx="9706883" cy="683581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85E507D-EB6F-75F3-0455-C9ADF6AC8B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0911" y="1269508"/>
            <a:ext cx="10541384" cy="5224508"/>
          </a:xfrm>
        </p:spPr>
      </p:pic>
    </p:spTree>
    <p:extLst>
      <p:ext uri="{BB962C8B-B14F-4D97-AF65-F5344CB8AC3E}">
        <p14:creationId xmlns:p14="http://schemas.microsoft.com/office/powerpoint/2010/main" val="1046234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AA5CC-3AD6-C67B-645D-65E27A981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37351"/>
            <a:ext cx="9905998" cy="834501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484EC6-8432-4686-C586-F857725ECE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3996" y="1171852"/>
            <a:ext cx="9813415" cy="5282213"/>
          </a:xfrm>
        </p:spPr>
      </p:pic>
    </p:spTree>
    <p:extLst>
      <p:ext uri="{BB962C8B-B14F-4D97-AF65-F5344CB8AC3E}">
        <p14:creationId xmlns:p14="http://schemas.microsoft.com/office/powerpoint/2010/main" val="2129536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5C590-3141-A0B1-13AD-6129793E4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61640"/>
            <a:ext cx="9905998" cy="69245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Wish list</a:t>
            </a:r>
            <a:endParaRPr lang="en-I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92DB46-7BDA-D102-05B8-8ADB8BA569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4" y="1269507"/>
            <a:ext cx="10071084" cy="5126853"/>
          </a:xfrm>
        </p:spPr>
      </p:pic>
    </p:spTree>
    <p:extLst>
      <p:ext uri="{BB962C8B-B14F-4D97-AF65-F5344CB8AC3E}">
        <p14:creationId xmlns:p14="http://schemas.microsoft.com/office/powerpoint/2010/main" val="30525602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175</TotalTime>
  <Words>254</Words>
  <Application>Microsoft Office PowerPoint</Application>
  <PresentationFormat>Widescreen</PresentationFormat>
  <Paragraphs>39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Arial Black</vt:lpstr>
      <vt:lpstr>Times New Roman</vt:lpstr>
      <vt:lpstr>Tw Cen MT</vt:lpstr>
      <vt:lpstr>Circuit</vt:lpstr>
      <vt:lpstr>     Capstone Project    </vt:lpstr>
      <vt:lpstr>Introduction</vt:lpstr>
      <vt:lpstr>Technologies and tools used</vt:lpstr>
      <vt:lpstr>DATA FLOW DIAGRAM FOR ADMIN</vt:lpstr>
      <vt:lpstr>DATA FLOW DIAGRAM FOR USER LOGIN</vt:lpstr>
      <vt:lpstr>SIGN UP PAGE</vt:lpstr>
      <vt:lpstr>Login page</vt:lpstr>
      <vt:lpstr>Home page</vt:lpstr>
      <vt:lpstr>Wish list</vt:lpstr>
      <vt:lpstr> my Cart </vt:lpstr>
      <vt:lpstr>Orders</vt:lpstr>
      <vt:lpstr>Admin Products</vt:lpstr>
      <vt:lpstr>discount</vt:lpstr>
      <vt:lpstr>Admin user</vt:lpstr>
      <vt:lpstr>PowerPoint Presentation</vt:lpstr>
      <vt:lpstr>Cloud deploy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Capstone Project    </dc:title>
  <dc:creator>likhitha</dc:creator>
  <cp:lastModifiedBy>likhitha</cp:lastModifiedBy>
  <cp:revision>2</cp:revision>
  <dcterms:created xsi:type="dcterms:W3CDTF">2022-08-27T06:58:28Z</dcterms:created>
  <dcterms:modified xsi:type="dcterms:W3CDTF">2022-09-01T10:45:35Z</dcterms:modified>
</cp:coreProperties>
</file>

<file path=docProps/thumbnail.jpeg>
</file>